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6F8C-D3A0-404B-9B08-1636EEDD3555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953-139E-4D82-A66D-E4C1171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2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6F8C-D3A0-404B-9B08-1636EEDD3555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953-139E-4D82-A66D-E4C1171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5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6F8C-D3A0-404B-9B08-1636EEDD3555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953-139E-4D82-A66D-E4C1171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6F8C-D3A0-404B-9B08-1636EEDD3555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953-139E-4D82-A66D-E4C1171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6F8C-D3A0-404B-9B08-1636EEDD3555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953-139E-4D82-A66D-E4C1171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4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6F8C-D3A0-404B-9B08-1636EEDD3555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953-139E-4D82-A66D-E4C1171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6F8C-D3A0-404B-9B08-1636EEDD3555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953-139E-4D82-A66D-E4C1171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3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6F8C-D3A0-404B-9B08-1636EEDD3555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953-139E-4D82-A66D-E4C1171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7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6F8C-D3A0-404B-9B08-1636EEDD3555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953-139E-4D82-A66D-E4C1171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0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6F8C-D3A0-404B-9B08-1636EEDD3555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953-139E-4D82-A66D-E4C1171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1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6F8C-D3A0-404B-9B08-1636EEDD3555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953-139E-4D82-A66D-E4C1171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6F8C-D3A0-404B-9B08-1636EEDD3555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4F953-139E-4D82-A66D-E4C1171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655" y="0"/>
            <a:ext cx="10163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0"/>
            <a:ext cx="9144000" cy="10797345"/>
          </a:xfrm>
        </p:spPr>
      </p:pic>
    </p:spTree>
    <p:extLst>
      <p:ext uri="{BB962C8B-B14F-4D97-AF65-F5344CB8AC3E}">
        <p14:creationId xmlns:p14="http://schemas.microsoft.com/office/powerpoint/2010/main" val="17914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590" y="-6927"/>
            <a:ext cx="9522590" cy="6910812"/>
          </a:xfrm>
        </p:spPr>
      </p:pic>
    </p:spTree>
    <p:extLst>
      <p:ext uri="{BB962C8B-B14F-4D97-AF65-F5344CB8AC3E}">
        <p14:creationId xmlns:p14="http://schemas.microsoft.com/office/powerpoint/2010/main" val="39618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533400"/>
            <a:ext cx="9150927" cy="10609771"/>
          </a:xfrm>
        </p:spPr>
      </p:pic>
    </p:spTree>
    <p:extLst>
      <p:ext uri="{BB962C8B-B14F-4D97-AF65-F5344CB8AC3E}">
        <p14:creationId xmlns:p14="http://schemas.microsoft.com/office/powerpoint/2010/main" val="400608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278" y="0"/>
            <a:ext cx="11032478" cy="6851073"/>
          </a:xfrm>
        </p:spPr>
      </p:pic>
    </p:spTree>
    <p:extLst>
      <p:ext uri="{BB962C8B-B14F-4D97-AF65-F5344CB8AC3E}">
        <p14:creationId xmlns:p14="http://schemas.microsoft.com/office/powerpoint/2010/main" val="321301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3999" cy="8440616"/>
          </a:xfrm>
        </p:spPr>
      </p:pic>
    </p:spTree>
    <p:extLst>
      <p:ext uri="{BB962C8B-B14F-4D97-AF65-F5344CB8AC3E}">
        <p14:creationId xmlns:p14="http://schemas.microsoft.com/office/powerpoint/2010/main" val="52035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800" y="609600"/>
            <a:ext cx="15287565" cy="5494473"/>
          </a:xfrm>
        </p:spPr>
      </p:pic>
    </p:spTree>
    <p:extLst>
      <p:ext uri="{BB962C8B-B14F-4D97-AF65-F5344CB8AC3E}">
        <p14:creationId xmlns:p14="http://schemas.microsoft.com/office/powerpoint/2010/main" val="356989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"/>
            <a:ext cx="9311347" cy="7713980"/>
          </a:xfrm>
        </p:spPr>
      </p:pic>
    </p:spTree>
    <p:extLst>
      <p:ext uri="{BB962C8B-B14F-4D97-AF65-F5344CB8AC3E}">
        <p14:creationId xmlns:p14="http://schemas.microsoft.com/office/powerpoint/2010/main" val="424756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Huba</dc:creator>
  <cp:lastModifiedBy>Daniel Huba</cp:lastModifiedBy>
  <cp:revision>1</cp:revision>
  <dcterms:created xsi:type="dcterms:W3CDTF">2013-04-17T21:22:51Z</dcterms:created>
  <dcterms:modified xsi:type="dcterms:W3CDTF">2013-04-17T21:27:42Z</dcterms:modified>
</cp:coreProperties>
</file>